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02"/>
    <p:restoredTop sz="94678"/>
  </p:normalViewPr>
  <p:slideViewPr>
    <p:cSldViewPr snapToGrid="0" snapToObjects="1">
      <p:cViewPr>
        <p:scale>
          <a:sx n="120" d="100"/>
          <a:sy n="120" d="100"/>
        </p:scale>
        <p:origin x="128" y="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86A5-5DE4-9F4D-AAAC-2738630A8A59}" type="datetimeFigureOut">
              <a:rPr lang="en-US" smtClean="0"/>
              <a:t>1/10/18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AA39-F825-9D4A-8068-7DE85C506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620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86A5-5DE4-9F4D-AAAC-2738630A8A59}" type="datetimeFigureOut">
              <a:rPr lang="en-US" smtClean="0"/>
              <a:t>1/10/18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AA39-F825-9D4A-8068-7DE85C506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026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86A5-5DE4-9F4D-AAAC-2738630A8A59}" type="datetimeFigureOut">
              <a:rPr lang="en-US" smtClean="0"/>
              <a:t>1/10/18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AA39-F825-9D4A-8068-7DE85C506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83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86A5-5DE4-9F4D-AAAC-2738630A8A59}" type="datetimeFigureOut">
              <a:rPr lang="en-US" smtClean="0"/>
              <a:t>1/10/18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AA39-F825-9D4A-8068-7DE85C506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27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86A5-5DE4-9F4D-AAAC-2738630A8A59}" type="datetimeFigureOut">
              <a:rPr lang="en-US" smtClean="0"/>
              <a:t>1/10/18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AA39-F825-9D4A-8068-7DE85C506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400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86A5-5DE4-9F4D-AAAC-2738630A8A59}" type="datetimeFigureOut">
              <a:rPr lang="en-US" smtClean="0"/>
              <a:t>1/10/18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AA39-F825-9D4A-8068-7DE85C506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668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86A5-5DE4-9F4D-AAAC-2738630A8A59}" type="datetimeFigureOut">
              <a:rPr lang="en-US" smtClean="0"/>
              <a:t>1/10/18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AA39-F825-9D4A-8068-7DE85C506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806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86A5-5DE4-9F4D-AAAC-2738630A8A59}" type="datetimeFigureOut">
              <a:rPr lang="en-US" smtClean="0"/>
              <a:t>1/10/18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AA39-F825-9D4A-8068-7DE85C506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909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86A5-5DE4-9F4D-AAAC-2738630A8A59}" type="datetimeFigureOut">
              <a:rPr lang="en-US" smtClean="0"/>
              <a:t>1/10/18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AA39-F825-9D4A-8068-7DE85C506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095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86A5-5DE4-9F4D-AAAC-2738630A8A59}" type="datetimeFigureOut">
              <a:rPr lang="en-US" smtClean="0"/>
              <a:t>1/10/18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AA39-F825-9D4A-8068-7DE85C506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446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886A5-5DE4-9F4D-AAAC-2738630A8A59}" type="datetimeFigureOut">
              <a:rPr lang="en-US" smtClean="0"/>
              <a:t>1/10/18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EAA39-F825-9D4A-8068-7DE85C506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56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886A5-5DE4-9F4D-AAAC-2738630A8A59}" type="datetimeFigureOut">
              <a:rPr lang="en-US" smtClean="0"/>
              <a:t>1/10/18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EAA39-F825-9D4A-8068-7DE85C5063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85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www.youtube.com/watch?v=0_bx8bnCoiU" TargetMode="Externa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00" y="368300"/>
            <a:ext cx="8255000" cy="610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73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7246" y="5196423"/>
            <a:ext cx="2296632" cy="16615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Bouncing and Assessing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7191969"/>
              </p:ext>
            </p:extLst>
          </p:nvPr>
        </p:nvGraphicFramePr>
        <p:xfrm>
          <a:off x="338666" y="807826"/>
          <a:ext cx="8542866" cy="4333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1433"/>
                <a:gridCol w="4271433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You</a:t>
                      </a:r>
                      <a:r>
                        <a:rPr lang="en-US" baseline="0" dirty="0" smtClean="0"/>
                        <a:t> want to know which ball is the best bouncer.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Decide on the outcomes/actions that constitutes “best” in this context.  </a:t>
                      </a:r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Develop test procedures and run the trials, recording evidence. Consider sample size.  </a:t>
                      </a:r>
                    </a:p>
                    <a:p>
                      <a:endParaRPr lang="en-US" baseline="0" dirty="0" smtClean="0"/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Examine the evidence and make a judgment as to which ball is the best bouncer.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You want to know which students </a:t>
                      </a:r>
                      <a:r>
                        <a:rPr lang="en-US" dirty="0" smtClean="0"/>
                        <a:t>were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successful, and to give useful feedback.  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Define your learning</a:t>
                      </a:r>
                      <a:r>
                        <a:rPr lang="en-US" baseline="0" dirty="0" smtClean="0"/>
                        <a:t> targets (L</a:t>
                      </a:r>
                      <a:r>
                        <a:rPr lang="en-US" dirty="0" smtClean="0"/>
                        <a:t>Ts) and evidence -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the behaviors that will tell</a:t>
                      </a:r>
                      <a:r>
                        <a:rPr lang="en-US" baseline="0" dirty="0" smtClean="0"/>
                        <a:t> you that students have met your targets.    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Develop </a:t>
                      </a:r>
                      <a:r>
                        <a:rPr lang="en-US" baseline="0" dirty="0" smtClean="0"/>
                        <a:t>assessments (opportunities for students </a:t>
                      </a:r>
                      <a:r>
                        <a:rPr lang="en-US" baseline="0" dirty="0" smtClean="0"/>
                        <a:t>to demonstrate these </a:t>
                      </a:r>
                      <a:r>
                        <a:rPr lang="en-US" baseline="0" dirty="0" smtClean="0"/>
                        <a:t>behaviors), collect evidence. Consider sample size.    </a:t>
                      </a:r>
                      <a:endParaRPr lang="en-US" baseline="0" dirty="0" smtClean="0"/>
                    </a:p>
                    <a:p>
                      <a:pPr algn="ctr"/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  <a:latin typeface="SignPainter HouseScript" charset="0"/>
                          <a:ea typeface="SignPainter HouseScript" charset="0"/>
                          <a:cs typeface="SignPainter HouseScript" charset="0"/>
                        </a:rPr>
                        <a:t> </a:t>
                      </a:r>
                      <a:r>
                        <a:rPr lang="is-IS" sz="2000" baseline="0" dirty="0" smtClean="0">
                          <a:solidFill>
                            <a:srgbClr val="FF0000"/>
                          </a:solidFill>
                          <a:latin typeface="SignPainter HouseScript" charset="0"/>
                          <a:ea typeface="SignPainter HouseScript" charset="0"/>
                          <a:cs typeface="SignPainter HouseScript" charset="0"/>
                        </a:rPr>
                        <a:t>.... </a:t>
                      </a:r>
                      <a:r>
                        <a:rPr lang="en-US" sz="2000" baseline="0" dirty="0" smtClean="0">
                          <a:solidFill>
                            <a:srgbClr val="FF0000"/>
                          </a:solidFill>
                          <a:latin typeface="SignPainter HouseScript" charset="0"/>
                          <a:ea typeface="SignPainter HouseScript" charset="0"/>
                          <a:cs typeface="SignPainter HouseScript" charset="0"/>
                        </a:rPr>
                        <a:t>Instructional Activities </a:t>
                      </a:r>
                      <a:r>
                        <a:rPr lang="is-IS" sz="2000" baseline="0" dirty="0" smtClean="0">
                          <a:solidFill>
                            <a:srgbClr val="FF0000"/>
                          </a:solidFill>
                          <a:latin typeface="SignPainter HouseScript" charset="0"/>
                          <a:ea typeface="SignPainter HouseScript" charset="0"/>
                          <a:cs typeface="SignPainter HouseScript" charset="0"/>
                        </a:rPr>
                        <a:t>....</a:t>
                      </a:r>
                      <a:endParaRPr lang="en-US" sz="2000" baseline="0" dirty="0" smtClean="0"/>
                    </a:p>
                    <a:p>
                      <a:r>
                        <a:rPr lang="en-US" dirty="0" smtClean="0"/>
                        <a:t>Examine</a:t>
                      </a:r>
                      <a:r>
                        <a:rPr lang="en-US" baseline="0" dirty="0" smtClean="0"/>
                        <a:t> the evidence, give feedback, and  d</a:t>
                      </a:r>
                      <a:r>
                        <a:rPr lang="en-US" dirty="0" smtClean="0"/>
                        <a:t>ecide what to do next (formative) or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make an evaluative  judgment (summative). 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4676196" y="1278095"/>
            <a:ext cx="4127562" cy="379363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914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143</Words>
  <Application>Microsoft Macintosh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SignPainter HouseScript</vt:lpstr>
      <vt:lpstr>Arial</vt:lpstr>
      <vt:lpstr>Office Theme</vt:lpstr>
      <vt:lpstr>PowerPoint Presentation</vt:lpstr>
      <vt:lpstr>Bouncing and Assessing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Roddy</dc:creator>
  <cp:lastModifiedBy>Roddy, Mark</cp:lastModifiedBy>
  <cp:revision>12</cp:revision>
  <dcterms:created xsi:type="dcterms:W3CDTF">2014-01-10T16:38:17Z</dcterms:created>
  <dcterms:modified xsi:type="dcterms:W3CDTF">2018-01-10T18:48:16Z</dcterms:modified>
</cp:coreProperties>
</file>